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3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5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9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5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5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3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37DAB-9ADB-44DB-9719-85FF7B5E9055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6691-0BBA-4016-858E-199BD3169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9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Bless Me </a:t>
            </a:r>
            <a:r>
              <a:rPr lang="en-US" dirty="0" err="1" smtClean="0"/>
              <a:t>Ultima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Which has more power over Antonio—fate or free will?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Does Antonio's Mother's belief in God keep her from believing in man's free will?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Does </a:t>
            </a:r>
            <a:r>
              <a:rPr lang="en-US" sz="3600" dirty="0" err="1"/>
              <a:t>Ultima's</a:t>
            </a:r>
            <a:r>
              <a:rPr lang="en-US" sz="3600" dirty="0"/>
              <a:t> final blessing of Antonio demonstrate that she believes his future is entirely up to him?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4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46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Bless Me Ultima </vt:lpstr>
    </vt:vector>
  </TitlesOfParts>
  <Company>Temecula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Scharf</dc:creator>
  <cp:lastModifiedBy>Jennifer Scharf</cp:lastModifiedBy>
  <cp:revision>3</cp:revision>
  <dcterms:created xsi:type="dcterms:W3CDTF">2018-02-12T15:27:57Z</dcterms:created>
  <dcterms:modified xsi:type="dcterms:W3CDTF">2018-02-12T23:53:21Z</dcterms:modified>
</cp:coreProperties>
</file>